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3B3D"/>
    <a:srgbClr val="513281"/>
    <a:srgbClr val="5B5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52517F-F324-4CD4-8FDE-8647BC2320F5}" v="8" dt="2021-05-19T11:20:39.4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FDFC514-224B-4EB6-9FC4-727E887D052E}"/>
              </a:ext>
            </a:extLst>
          </p:cNvPr>
          <p:cNvSpPr/>
          <p:nvPr userDrawn="1"/>
        </p:nvSpPr>
        <p:spPr>
          <a:xfrm>
            <a:off x="0" y="-5955"/>
            <a:ext cx="12192000" cy="6863955"/>
          </a:xfrm>
          <a:prstGeom prst="roundRect">
            <a:avLst>
              <a:gd name="adj" fmla="val 8355"/>
            </a:avLst>
          </a:prstGeom>
          <a:solidFill>
            <a:srgbClr val="51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86344A2-1BEC-45FE-AB5E-0E5806D517C2}"/>
              </a:ext>
            </a:extLst>
          </p:cNvPr>
          <p:cNvSpPr/>
          <p:nvPr userDrawn="1"/>
        </p:nvSpPr>
        <p:spPr>
          <a:xfrm>
            <a:off x="4055164" y="-5955"/>
            <a:ext cx="8233688" cy="7030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789ACDD-6C5D-491C-ACD7-3A61FFB83819}"/>
              </a:ext>
            </a:extLst>
          </p:cNvPr>
          <p:cNvSpPr/>
          <p:nvPr userDrawn="1"/>
        </p:nvSpPr>
        <p:spPr>
          <a:xfrm>
            <a:off x="-1" y="5947873"/>
            <a:ext cx="1059679" cy="922036"/>
          </a:xfrm>
          <a:prstGeom prst="rect">
            <a:avLst/>
          </a:prstGeom>
          <a:solidFill>
            <a:srgbClr val="5132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940526-F9DA-43BA-AFEE-5CC24A4F58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6172" y="1922813"/>
            <a:ext cx="6675183" cy="2616542"/>
          </a:xfrm>
        </p:spPr>
        <p:txBody>
          <a:bodyPr anchor="b"/>
          <a:lstStyle>
            <a:lvl1pPr algn="l">
              <a:defRPr sz="6000"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EE5C0-1DCC-4659-8A20-D2681032F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7D9A8-C42C-4E07-9B65-A145B805F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8F755-48FF-41F0-B760-BD76F0D51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  <p:pic>
        <p:nvPicPr>
          <p:cNvPr id="14" name="Picture 13" descr="Text&#10;&#10;Description automatically generated with low confidence">
            <a:extLst>
              <a:ext uri="{FF2B5EF4-FFF2-40B4-BE49-F238E27FC236}">
                <a16:creationId xmlns:a16="http://schemas.microsoft.com/office/drawing/2014/main" id="{FA070B94-9154-4974-923E-BED2235C8B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5" t="29283" r="31255" b="30093"/>
          <a:stretch/>
        </p:blipFill>
        <p:spPr>
          <a:xfrm>
            <a:off x="675526" y="834312"/>
            <a:ext cx="2569003" cy="1970576"/>
          </a:xfrm>
          <a:prstGeom prst="rect">
            <a:avLst/>
          </a:prstGeom>
        </p:spPr>
      </p:pic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932ECFE-0406-464D-B009-6CFA905B75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56172" y="1387800"/>
            <a:ext cx="6675437" cy="431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D869076-BD00-4031-AFC7-4BF11898C5C4}"/>
              </a:ext>
            </a:extLst>
          </p:cNvPr>
          <p:cNvCxnSpPr>
            <a:cxnSpLocks/>
          </p:cNvCxnSpPr>
          <p:nvPr userDrawn="1"/>
        </p:nvCxnSpPr>
        <p:spPr>
          <a:xfrm>
            <a:off x="4572000" y="1819600"/>
            <a:ext cx="6559355" cy="0"/>
          </a:xfrm>
          <a:prstGeom prst="line">
            <a:avLst/>
          </a:prstGeom>
          <a:ln w="28575" cap="rnd">
            <a:solidFill>
              <a:srgbClr val="5B5B5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60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36131-00F7-478D-B33D-3CBA110F3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722FC3-7767-45F6-9C71-49DDE1EC51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5B5B5B"/>
                </a:solidFill>
              </a:defRPr>
            </a:lvl1pPr>
            <a:lvl2pPr>
              <a:defRPr>
                <a:solidFill>
                  <a:srgbClr val="5B5B5B"/>
                </a:solidFill>
              </a:defRPr>
            </a:lvl2pPr>
            <a:lvl3pPr>
              <a:defRPr>
                <a:solidFill>
                  <a:srgbClr val="5B5B5B"/>
                </a:solidFill>
              </a:defRPr>
            </a:lvl3pPr>
            <a:lvl4pPr>
              <a:defRPr>
                <a:solidFill>
                  <a:srgbClr val="5B5B5B"/>
                </a:solidFill>
              </a:defRPr>
            </a:lvl4pPr>
            <a:lvl5pPr>
              <a:defRPr>
                <a:solidFill>
                  <a:srgbClr val="5B5B5B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33D2A-1090-4EEF-A4D8-ED8686B5F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4146DC-F971-4772-B732-069318CC2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E1AA0-9360-452B-9A88-19F81061C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01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C85105-2BA3-44FA-95D0-01AD7ED966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F7B749-402C-4C52-83F6-1EDC6F8C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rgbClr val="5B5B5B"/>
                </a:solidFill>
              </a:defRPr>
            </a:lvl1pPr>
            <a:lvl2pPr>
              <a:defRPr>
                <a:solidFill>
                  <a:srgbClr val="5B5B5B"/>
                </a:solidFill>
              </a:defRPr>
            </a:lvl2pPr>
            <a:lvl3pPr>
              <a:defRPr>
                <a:solidFill>
                  <a:srgbClr val="5B5B5B"/>
                </a:solidFill>
              </a:defRPr>
            </a:lvl3pPr>
            <a:lvl4pPr>
              <a:defRPr>
                <a:solidFill>
                  <a:srgbClr val="5B5B5B"/>
                </a:solidFill>
              </a:defRPr>
            </a:lvl4pPr>
            <a:lvl5pPr>
              <a:defRPr>
                <a:solidFill>
                  <a:srgbClr val="5B5B5B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BC074-D5A5-4900-A0A6-7D8CFC5FF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C1EDD-EB8B-4E34-B4D1-2AC2D8A2A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FCC70-F32F-4481-91F5-93F8278A2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291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F28FC-FF94-4957-A62B-2FB958CCD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386"/>
            <a:ext cx="6559356" cy="710990"/>
          </a:xfrm>
        </p:spPr>
        <p:txBody>
          <a:bodyPr>
            <a:normAutofit/>
          </a:bodyPr>
          <a:lstStyle>
            <a:lvl1pPr algn="l">
              <a:defRPr sz="2800"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06B65-6659-46A6-92E5-1132444B44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393B3D"/>
                </a:solidFill>
              </a:defRPr>
            </a:lvl1pPr>
            <a:lvl2pPr>
              <a:defRPr>
                <a:solidFill>
                  <a:srgbClr val="393B3D"/>
                </a:solidFill>
              </a:defRPr>
            </a:lvl2pPr>
            <a:lvl3pPr>
              <a:defRPr>
                <a:solidFill>
                  <a:srgbClr val="393B3D"/>
                </a:solidFill>
              </a:defRPr>
            </a:lvl3pPr>
            <a:lvl4pPr>
              <a:defRPr>
                <a:solidFill>
                  <a:srgbClr val="393B3D"/>
                </a:solidFill>
              </a:defRPr>
            </a:lvl4pPr>
            <a:lvl5pPr>
              <a:defRPr>
                <a:solidFill>
                  <a:srgbClr val="393B3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1D099-02A8-4C1C-A06D-07766C246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1A984-C5CF-4A9A-AB12-9248D0DA6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31F58-A1BB-4476-A23C-29DF549EC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F5ED6F-99EA-48AB-883F-1D51F2D967D0}"/>
              </a:ext>
            </a:extLst>
          </p:cNvPr>
          <p:cNvCxnSpPr>
            <a:cxnSpLocks/>
          </p:cNvCxnSpPr>
          <p:nvPr userDrawn="1"/>
        </p:nvCxnSpPr>
        <p:spPr>
          <a:xfrm>
            <a:off x="838200" y="1076116"/>
            <a:ext cx="5354652" cy="0"/>
          </a:xfrm>
          <a:prstGeom prst="line">
            <a:avLst/>
          </a:prstGeom>
          <a:ln w="28575" cap="rnd">
            <a:solidFill>
              <a:srgbClr val="393B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5B249AC-3353-41E1-9FC1-64D77C51BF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03" b="37502"/>
          <a:stretch/>
        </p:blipFill>
        <p:spPr>
          <a:xfrm>
            <a:off x="6989907" y="6355877"/>
            <a:ext cx="5202093" cy="51105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0160454-62E9-4846-88F3-A2E27E6DF5B9}"/>
              </a:ext>
            </a:extLst>
          </p:cNvPr>
          <p:cNvSpPr txBox="1">
            <a:spLocks/>
          </p:cNvSpPr>
          <p:nvPr userDrawn="1"/>
        </p:nvSpPr>
        <p:spPr>
          <a:xfrm>
            <a:off x="7319372" y="6474690"/>
            <a:ext cx="4784108" cy="433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>
                <a:solidFill>
                  <a:schemeClr val="bg1"/>
                </a:solidFill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www.ForMediaGroup.co.uk/ForLegal</a:t>
            </a:r>
            <a:endParaRPr lang="en-GB" sz="11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C644BC8-A802-40FA-B6EC-3D64DD196D41}"/>
              </a:ext>
            </a:extLst>
          </p:cNvPr>
          <p:cNvSpPr txBox="1">
            <a:spLocks/>
          </p:cNvSpPr>
          <p:nvPr userDrawn="1"/>
        </p:nvSpPr>
        <p:spPr>
          <a:xfrm>
            <a:off x="6346923" y="6474690"/>
            <a:ext cx="2761562" cy="433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>
                <a:solidFill>
                  <a:schemeClr val="bg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Learning without limits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45B18B-BA5B-46E5-9045-F485FD1D250B}"/>
              </a:ext>
            </a:extLst>
          </p:cNvPr>
          <p:cNvGrpSpPr/>
          <p:nvPr userDrawn="1"/>
        </p:nvGrpSpPr>
        <p:grpSpPr>
          <a:xfrm>
            <a:off x="9206707" y="6518058"/>
            <a:ext cx="95428" cy="192376"/>
            <a:chOff x="7446169" y="6393657"/>
            <a:chExt cx="95428" cy="19237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B65E60-C4E9-42DD-BFAB-A1330F152CA3}"/>
                </a:ext>
              </a:extLst>
            </p:cNvPr>
            <p:cNvCxnSpPr>
              <a:cxnSpLocks/>
            </p:cNvCxnSpPr>
            <p:nvPr/>
          </p:nvCxnSpPr>
          <p:spPr>
            <a:xfrm>
              <a:off x="7446169" y="6393657"/>
              <a:ext cx="95428" cy="98712"/>
            </a:xfrm>
            <a:prstGeom prst="line">
              <a:avLst/>
            </a:prstGeom>
            <a:ln w="285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DAF860C-4910-4C83-A84E-EC8E61CB0E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6169" y="6492874"/>
              <a:ext cx="94004" cy="93159"/>
            </a:xfrm>
            <a:prstGeom prst="line">
              <a:avLst/>
            </a:prstGeom>
            <a:ln w="28575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7932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A27D8-5C0C-486F-98D5-72EA13FEA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D6838-DB6B-477B-99CB-8F6896B238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393B3D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93F12-1922-4D5B-B8CF-45BDE34DE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1EEAF-0A48-4DC8-BB8D-AA3C572EE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C431F-DF46-42FB-A3E9-1C993D9AD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222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7575-42BE-4B21-B122-6396F1DA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A2F81D-E61B-4A37-9F1B-1F09FBA26A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93B3D"/>
                </a:solidFill>
              </a:defRPr>
            </a:lvl1pPr>
            <a:lvl2pPr>
              <a:defRPr>
                <a:solidFill>
                  <a:srgbClr val="393B3D"/>
                </a:solidFill>
              </a:defRPr>
            </a:lvl2pPr>
            <a:lvl3pPr>
              <a:defRPr>
                <a:solidFill>
                  <a:srgbClr val="393B3D"/>
                </a:solidFill>
              </a:defRPr>
            </a:lvl3pPr>
            <a:lvl4pPr>
              <a:defRPr>
                <a:solidFill>
                  <a:srgbClr val="393B3D"/>
                </a:solidFill>
              </a:defRPr>
            </a:lvl4pPr>
            <a:lvl5pPr>
              <a:defRPr>
                <a:solidFill>
                  <a:srgbClr val="393B3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0A99A1-F6CD-4E05-A42E-E8CC331CA2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393B3D"/>
                </a:solidFill>
              </a:defRPr>
            </a:lvl1pPr>
            <a:lvl2pPr>
              <a:defRPr>
                <a:solidFill>
                  <a:srgbClr val="393B3D"/>
                </a:solidFill>
              </a:defRPr>
            </a:lvl2pPr>
            <a:lvl3pPr>
              <a:defRPr>
                <a:solidFill>
                  <a:srgbClr val="393B3D"/>
                </a:solidFill>
              </a:defRPr>
            </a:lvl3pPr>
            <a:lvl4pPr>
              <a:defRPr>
                <a:solidFill>
                  <a:srgbClr val="393B3D"/>
                </a:solidFill>
              </a:defRPr>
            </a:lvl4pPr>
            <a:lvl5pPr>
              <a:defRPr>
                <a:solidFill>
                  <a:srgbClr val="393B3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BC904-C21D-4708-9043-4B6947534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1BD01F-C573-4D29-9FCD-8BBA84126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22157-85DB-4D28-B9D2-DC791AEC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45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8F75C-8F38-4B32-B973-BF4E454A7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264E3-D738-4A85-A2A4-B2092A7E7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1328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4E73C-ED7D-42E6-B527-15FB6E6855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rgbClr val="393B3D"/>
                </a:solidFill>
              </a:defRPr>
            </a:lvl1pPr>
            <a:lvl2pPr>
              <a:defRPr>
                <a:solidFill>
                  <a:srgbClr val="393B3D"/>
                </a:solidFill>
              </a:defRPr>
            </a:lvl2pPr>
            <a:lvl3pPr>
              <a:defRPr>
                <a:solidFill>
                  <a:srgbClr val="393B3D"/>
                </a:solidFill>
              </a:defRPr>
            </a:lvl3pPr>
            <a:lvl4pPr>
              <a:defRPr>
                <a:solidFill>
                  <a:srgbClr val="393B3D"/>
                </a:solidFill>
              </a:defRPr>
            </a:lvl4pPr>
            <a:lvl5pPr>
              <a:defRPr>
                <a:solidFill>
                  <a:srgbClr val="393B3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2D33A7-2011-4F23-8F7E-663B32DD6B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51328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9001C2-8149-44D9-92E3-6A43770419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rgbClr val="393B3D"/>
                </a:solidFill>
              </a:defRPr>
            </a:lvl1pPr>
            <a:lvl2pPr>
              <a:defRPr>
                <a:solidFill>
                  <a:srgbClr val="393B3D"/>
                </a:solidFill>
              </a:defRPr>
            </a:lvl2pPr>
            <a:lvl3pPr>
              <a:defRPr>
                <a:solidFill>
                  <a:srgbClr val="393B3D"/>
                </a:solidFill>
              </a:defRPr>
            </a:lvl3pPr>
            <a:lvl4pPr>
              <a:defRPr>
                <a:solidFill>
                  <a:srgbClr val="393B3D"/>
                </a:solidFill>
              </a:defRPr>
            </a:lvl4pPr>
            <a:lvl5pPr>
              <a:defRPr>
                <a:solidFill>
                  <a:srgbClr val="393B3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BACB97-AFE5-44F3-B7CF-677C09B2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3EE416-AC45-4E2F-B975-0E42EE596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A645AFC-0694-4412-8D4B-6E32A1327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21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D1FF0-85E9-45AD-BC36-2BA87CADB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6005FE-B0F2-42FD-A9E0-229FD207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AD629E-345B-4500-83F3-78D941FD0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5517A4-E332-43F8-A6FD-D1EE76BA7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201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F522A5-FDB2-4754-B281-1836B7852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60024C-2670-4946-A09D-2698289A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7F654-632F-47DE-9C9D-34CCC4034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456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B34C4-0EC0-43FE-B6EA-A3D357585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3352D-A621-4104-B07C-8D1A99937B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rgbClr val="5B5B5B"/>
                </a:solidFill>
              </a:defRPr>
            </a:lvl1pPr>
            <a:lvl2pPr>
              <a:defRPr sz="2800">
                <a:solidFill>
                  <a:srgbClr val="5B5B5B"/>
                </a:solidFill>
              </a:defRPr>
            </a:lvl2pPr>
            <a:lvl3pPr>
              <a:defRPr sz="2400">
                <a:solidFill>
                  <a:srgbClr val="5B5B5B"/>
                </a:solidFill>
              </a:defRPr>
            </a:lvl3pPr>
            <a:lvl4pPr>
              <a:defRPr sz="2000">
                <a:solidFill>
                  <a:srgbClr val="5B5B5B"/>
                </a:solidFill>
              </a:defRPr>
            </a:lvl4pPr>
            <a:lvl5pPr>
              <a:defRPr sz="2000">
                <a:solidFill>
                  <a:srgbClr val="5B5B5B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63A186-A26F-4BBC-BA3B-B33880394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5B5B5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A3AC8B-237A-4932-A3FB-5E9654A64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3257DC-68E6-4384-A9D3-1513F117E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FE79E-BAB4-4080-B2CB-49C773CC1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683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D6C33-C764-46A2-A791-67217FA88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5132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AC128-F498-44B9-B8A4-BD79CADCE4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7C85A0-A5FC-4B9A-B724-0E5E0117AA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5B5B5B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339D3D-1D9D-4667-85CA-A3257D4DE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F6DF5-B555-4A5F-8E66-BDB9B5DA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CA342-2464-4B95-B4A5-6598E1893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DAE20E-BEC8-4E75-A179-932911D65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9BC2E-969B-4CA0-8E6E-5D15413F9C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7F65A-0B7A-4433-A3D8-97981B2E4D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3A04-E7D2-417E-B1F8-3CA31A34E0F2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33D6D-774E-4092-AB6A-2838AF7E2F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0ABDF-DA3D-4810-9519-9F9C74AB6B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20CD7-5194-4B52-B385-532B62A71D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51328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93B3D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93B3D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93B3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93B3D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93B3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20D08-7186-4ECC-B70A-47C45ACD95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6173" y="1819600"/>
            <a:ext cx="6630928" cy="1744023"/>
          </a:xfrm>
        </p:spPr>
        <p:txBody>
          <a:bodyPr>
            <a:normAutofit fontScale="90000"/>
          </a:bodyPr>
          <a:lstStyle/>
          <a:p>
            <a:r>
              <a:rPr lang="en-GB" dirty="0"/>
              <a:t>Your session title goes in here</a:t>
            </a: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FE90E0BC-063A-43A9-8B47-47909AE700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56172" y="1387800"/>
            <a:ext cx="5859403" cy="431800"/>
          </a:xfrm>
        </p:spPr>
        <p:txBody>
          <a:bodyPr>
            <a:normAutofit fontScale="92500" lnSpcReduction="10000"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GB" dirty="0">
                <a:solidFill>
                  <a:srgbClr val="393B3D"/>
                </a:solidFill>
              </a:rPr>
              <a:t>Your name goes in here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80BFFB8-7B5B-4298-A5EE-2306FB775822}"/>
              </a:ext>
            </a:extLst>
          </p:cNvPr>
          <p:cNvSpPr/>
          <p:nvPr/>
        </p:nvSpPr>
        <p:spPr>
          <a:xfrm>
            <a:off x="8869367" y="3563623"/>
            <a:ext cx="3038763" cy="3038763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15">
            <a:extLst>
              <a:ext uri="{FF2B5EF4-FFF2-40B4-BE49-F238E27FC236}">
                <a16:creationId xmlns:a16="http://schemas.microsoft.com/office/drawing/2014/main" id="{3AE6D7FD-21A3-4903-9534-A2004C44BB1D}"/>
              </a:ext>
            </a:extLst>
          </p:cNvPr>
          <p:cNvSpPr txBox="1">
            <a:spLocks/>
          </p:cNvSpPr>
          <p:nvPr/>
        </p:nvSpPr>
        <p:spPr>
          <a:xfrm>
            <a:off x="9289790" y="4252494"/>
            <a:ext cx="2197915" cy="16610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FMG to insert your picture from your biography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2F7CB6A-4A1C-4FD2-83AB-9D095942689A}"/>
              </a:ext>
            </a:extLst>
          </p:cNvPr>
          <p:cNvSpPr/>
          <p:nvPr/>
        </p:nvSpPr>
        <p:spPr>
          <a:xfrm>
            <a:off x="704295" y="4525715"/>
            <a:ext cx="2255021" cy="13877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B5DDA871-ACBA-4896-804E-5EDA3255E7EC}"/>
              </a:ext>
            </a:extLst>
          </p:cNvPr>
          <p:cNvSpPr txBox="1">
            <a:spLocks/>
          </p:cNvSpPr>
          <p:nvPr/>
        </p:nvSpPr>
        <p:spPr>
          <a:xfrm>
            <a:off x="704295" y="4957593"/>
            <a:ext cx="2255021" cy="6536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dirty="0"/>
              <a:t>FMG to insert your Chambers logo</a:t>
            </a:r>
          </a:p>
        </p:txBody>
      </p:sp>
    </p:spTree>
    <p:extLst>
      <p:ext uri="{BB962C8B-B14F-4D97-AF65-F5344CB8AC3E}">
        <p14:creationId xmlns:p14="http://schemas.microsoft.com/office/powerpoint/2010/main" val="1276170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A1FE7B39-A86C-494C-8556-6EB8BB82E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99734"/>
            <a:ext cx="3228975" cy="27813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C1734C3-47A6-4A17-AB47-362C55D0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497" y="365126"/>
            <a:ext cx="6559356" cy="710990"/>
          </a:xfrm>
        </p:spPr>
        <p:txBody>
          <a:bodyPr/>
          <a:lstStyle/>
          <a:p>
            <a:pPr algn="l"/>
            <a:r>
              <a:rPr lang="en-GB" dirty="0"/>
              <a:t>Bullet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CE709-81D7-4193-B773-7D2E7CFAD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3425" y="1599734"/>
            <a:ext cx="6810375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Any bullet points used throughout should use chevrons as bullet points and be a light grey with </a:t>
            </a:r>
            <a:r>
              <a:rPr lang="en-GB" sz="1800" b="1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purple</a:t>
            </a: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used to call out information. </a:t>
            </a:r>
            <a:endParaRPr lang="en-GB" sz="1800" dirty="0">
              <a:solidFill>
                <a:srgbClr val="393B3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Blip>
                <a:blip r:embed="rId3"/>
              </a:buBlip>
            </a:pP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For Legal </a:t>
            </a:r>
            <a:r>
              <a:rPr lang="en-GB" sz="1800" b="1" dirty="0">
                <a:solidFill>
                  <a:srgbClr val="51328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example 1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Blip>
                <a:blip r:embed="rId3"/>
              </a:buBlip>
            </a:pP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en-GB" sz="1800" dirty="0">
                <a:solidFill>
                  <a:srgbClr val="5B5B5B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rgbClr val="51328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Legal</a:t>
            </a:r>
            <a:r>
              <a:rPr lang="en-GB" sz="1800" dirty="0">
                <a:solidFill>
                  <a:srgbClr val="51328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example 2</a:t>
            </a:r>
            <a:endParaRPr lang="en-GB" sz="1800" dirty="0">
              <a:solidFill>
                <a:srgbClr val="393B3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Blip>
                <a:blip r:embed="rId3"/>
              </a:buBlip>
            </a:pPr>
            <a:r>
              <a:rPr lang="en-GB" sz="1800" dirty="0">
                <a:solidFill>
                  <a:srgbClr val="393B3D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For Legal example </a:t>
            </a:r>
            <a:r>
              <a:rPr lang="en-GB" sz="1800" b="1" dirty="0">
                <a:solidFill>
                  <a:srgbClr val="513281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D0599070-06A6-4FF1-B1F2-BEAC0C541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5071" y="1778648"/>
            <a:ext cx="2802943" cy="2364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solidFill>
                  <a:srgbClr val="FFFFFF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Need to call out information? Use our Sim Card device.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n-GB" sz="1600" dirty="0">
                <a:solidFill>
                  <a:srgbClr val="FFFFFF"/>
                </a:solidFill>
                <a:effectLst/>
                <a:latin typeface="Poppins" panose="000005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The font size is flexible dependant on the information required.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7832C7-FCA7-44EE-899D-33257D67436A}"/>
              </a:ext>
            </a:extLst>
          </p:cNvPr>
          <p:cNvSpPr/>
          <p:nvPr/>
        </p:nvSpPr>
        <p:spPr>
          <a:xfrm>
            <a:off x="268068" y="5821960"/>
            <a:ext cx="1384563" cy="8230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25643960-E614-44EC-834E-8A9B91C1334F}"/>
              </a:ext>
            </a:extLst>
          </p:cNvPr>
          <p:cNvSpPr txBox="1">
            <a:spLocks/>
          </p:cNvSpPr>
          <p:nvPr/>
        </p:nvSpPr>
        <p:spPr>
          <a:xfrm>
            <a:off x="368735" y="5906631"/>
            <a:ext cx="1183227" cy="6536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/>
              <a:t>FMG to insert your Chambers logo</a:t>
            </a:r>
          </a:p>
        </p:txBody>
      </p:sp>
    </p:spTree>
    <p:extLst>
      <p:ext uri="{BB962C8B-B14F-4D97-AF65-F5344CB8AC3E}">
        <p14:creationId xmlns:p14="http://schemas.microsoft.com/office/powerpoint/2010/main" val="4271789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4DB29-D050-4333-A261-AF1750336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0990"/>
          </a:xfrm>
        </p:spPr>
        <p:txBody>
          <a:bodyPr>
            <a:noAutofit/>
          </a:bodyPr>
          <a:lstStyle/>
          <a:p>
            <a:r>
              <a:rPr lang="en-GB" dirty="0"/>
              <a:t>Header text is font size 28pt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BE387-2A01-4D41-8F6A-ACBB1751BF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Body text should be written in For Media Group’s grey colours and font size 18pt, if you need to call out any information you should use </a:t>
            </a:r>
            <a:r>
              <a:rPr lang="en-GB" sz="1800" b="1" dirty="0">
                <a:solidFill>
                  <a:srgbClr val="513281"/>
                </a:solidFill>
              </a:rPr>
              <a:t>purple and bold the font</a:t>
            </a:r>
            <a:r>
              <a:rPr lang="en-GB" sz="1800" dirty="0"/>
              <a:t>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BE2666-E2BF-4F89-8098-1616B08D47EF}"/>
              </a:ext>
            </a:extLst>
          </p:cNvPr>
          <p:cNvSpPr/>
          <p:nvPr/>
        </p:nvSpPr>
        <p:spPr>
          <a:xfrm>
            <a:off x="268068" y="5821960"/>
            <a:ext cx="1384563" cy="8230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23B40157-78E7-4821-BAC8-65909289CBFF}"/>
              </a:ext>
            </a:extLst>
          </p:cNvPr>
          <p:cNvSpPr txBox="1">
            <a:spLocks/>
          </p:cNvSpPr>
          <p:nvPr/>
        </p:nvSpPr>
        <p:spPr>
          <a:xfrm>
            <a:off x="368735" y="5906631"/>
            <a:ext cx="1183227" cy="65366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B5B5B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100" dirty="0"/>
              <a:t>FMG to insert your Chambers logo</a:t>
            </a:r>
          </a:p>
        </p:txBody>
      </p:sp>
    </p:spTree>
    <p:extLst>
      <p:ext uri="{BB962C8B-B14F-4D97-AF65-F5344CB8AC3E}">
        <p14:creationId xmlns:p14="http://schemas.microsoft.com/office/powerpoint/2010/main" val="3891657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Poppins Bold"/>
        <a:ea typeface=""/>
        <a:cs typeface=""/>
      </a:majorFont>
      <a:minorFont>
        <a:latin typeface="Poppi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137</Words>
  <Application>Microsoft Office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Poppins</vt:lpstr>
      <vt:lpstr>Poppins Bold</vt:lpstr>
      <vt:lpstr>Symbol</vt:lpstr>
      <vt:lpstr>Office Theme</vt:lpstr>
      <vt:lpstr>Your session title goes in here</vt:lpstr>
      <vt:lpstr>Bullet Points</vt:lpstr>
      <vt:lpstr>Header text is font size 28pt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session title goes in here</dc:title>
  <dc:creator>Emma Whiddett</dc:creator>
  <cp:lastModifiedBy>Emma Barratt</cp:lastModifiedBy>
  <cp:revision>4</cp:revision>
  <dcterms:created xsi:type="dcterms:W3CDTF">2021-03-29T10:14:21Z</dcterms:created>
  <dcterms:modified xsi:type="dcterms:W3CDTF">2021-05-19T11:21:04Z</dcterms:modified>
</cp:coreProperties>
</file>